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999538" cy="6335713"/>
  <p:notesSz cx="5848350" cy="850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76" d="100"/>
          <a:sy n="76" d="100"/>
        </p:scale>
        <p:origin x="1613" y="40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トシモリ薬局 福神" userId="52fac421306870cb" providerId="LiveId" clId="{171C6735-B7AA-4FA5-9AFA-49DB218741E8}"/>
    <pc:docChg chg="undo custSel modSld">
      <pc:chgData name="トシモリ薬局 福神" userId="52fac421306870cb" providerId="LiveId" clId="{171C6735-B7AA-4FA5-9AFA-49DB218741E8}" dt="2020-08-07T02:58:08.563" v="2144" actId="14100"/>
      <pc:docMkLst>
        <pc:docMk/>
      </pc:docMkLst>
      <pc:sldChg chg="addSp delSp modSp mod">
        <pc:chgData name="トシモリ薬局 福神" userId="52fac421306870cb" providerId="LiveId" clId="{171C6735-B7AA-4FA5-9AFA-49DB218741E8}" dt="2020-08-07T02:58:08.563" v="2144" actId="14100"/>
        <pc:sldMkLst>
          <pc:docMk/>
          <pc:sldMk cId="609232013" sldId="256"/>
        </pc:sldMkLst>
        <pc:spChg chg="add mod">
          <ac:chgData name="トシモリ薬局 福神" userId="52fac421306870cb" providerId="LiveId" clId="{171C6735-B7AA-4FA5-9AFA-49DB218741E8}" dt="2020-08-07T02:16:51.902" v="2097" actId="14100"/>
          <ac:spMkLst>
            <pc:docMk/>
            <pc:sldMk cId="609232013" sldId="256"/>
            <ac:spMk id="2" creationId="{B39EDA78-B072-41E6-8748-CA879F7FD608}"/>
          </ac:spMkLst>
        </pc:spChg>
        <pc:spChg chg="add mod">
          <ac:chgData name="トシモリ薬局 福神" userId="52fac421306870cb" providerId="LiveId" clId="{171C6735-B7AA-4FA5-9AFA-49DB218741E8}" dt="2020-08-07T02:49:54.927" v="2117" actId="404"/>
          <ac:spMkLst>
            <pc:docMk/>
            <pc:sldMk cId="609232013" sldId="256"/>
            <ac:spMk id="3" creationId="{7410B3C1-6B4A-4D46-AA8B-4FED3BD0ED07}"/>
          </ac:spMkLst>
        </pc:spChg>
        <pc:spChg chg="add mod">
          <ac:chgData name="トシモリ薬局 福神" userId="52fac421306870cb" providerId="LiveId" clId="{171C6735-B7AA-4FA5-9AFA-49DB218741E8}" dt="2020-08-07T02:12:06.828" v="2085" actId="404"/>
          <ac:spMkLst>
            <pc:docMk/>
            <pc:sldMk cId="609232013" sldId="256"/>
            <ac:spMk id="4" creationId="{70F8C572-0CD9-4E50-868F-782A090D086D}"/>
          </ac:spMkLst>
        </pc:spChg>
        <pc:spChg chg="add mod">
          <ac:chgData name="トシモリ薬局 福神" userId="52fac421306870cb" providerId="LiveId" clId="{171C6735-B7AA-4FA5-9AFA-49DB218741E8}" dt="2020-08-07T02:57:38.424" v="2140" actId="14100"/>
          <ac:spMkLst>
            <pc:docMk/>
            <pc:sldMk cId="609232013" sldId="256"/>
            <ac:spMk id="5" creationId="{D30E0EE2-4EFA-4E57-A160-3F3D0BB3BCEA}"/>
          </ac:spMkLst>
        </pc:spChg>
        <pc:spChg chg="add mod">
          <ac:chgData name="トシモリ薬局 福神" userId="52fac421306870cb" providerId="LiveId" clId="{171C6735-B7AA-4FA5-9AFA-49DB218741E8}" dt="2020-08-07T02:57:44.928" v="2141" actId="404"/>
          <ac:spMkLst>
            <pc:docMk/>
            <pc:sldMk cId="609232013" sldId="256"/>
            <ac:spMk id="6" creationId="{9CB2E270-1B66-4FB0-9A59-9A0A5DCAFBB6}"/>
          </ac:spMkLst>
        </pc:spChg>
        <pc:spChg chg="add mod">
          <ac:chgData name="トシモリ薬局 福神" userId="52fac421306870cb" providerId="LiveId" clId="{171C6735-B7AA-4FA5-9AFA-49DB218741E8}" dt="2020-08-07T02:58:08.563" v="2144" actId="14100"/>
          <ac:spMkLst>
            <pc:docMk/>
            <pc:sldMk cId="609232013" sldId="256"/>
            <ac:spMk id="7" creationId="{A6EE5DCA-36CD-44AD-981C-27B06FF41D6B}"/>
          </ac:spMkLst>
        </pc:spChg>
        <pc:graphicFrameChg chg="add del mod modGraphic">
          <ac:chgData name="トシモリ薬局 福神" userId="52fac421306870cb" providerId="LiveId" clId="{171C6735-B7AA-4FA5-9AFA-49DB218741E8}" dt="2020-08-06T07:57:44.580" v="3" actId="931"/>
          <ac:graphicFrameMkLst>
            <pc:docMk/>
            <pc:sldMk cId="609232013" sldId="256"/>
            <ac:graphicFrameMk id="2" creationId="{45201B91-08C1-4362-895D-6AE023EADCE2}"/>
          </ac:graphicFrameMkLst>
        </pc:graphicFrameChg>
        <pc:picChg chg="add del mod">
          <ac:chgData name="トシモリ薬局 福神" userId="52fac421306870cb" providerId="LiveId" clId="{171C6735-B7AA-4FA5-9AFA-49DB218741E8}" dt="2020-08-06T08:51:19.590" v="1592" actId="21"/>
          <ac:picMkLst>
            <pc:docMk/>
            <pc:sldMk cId="609232013" sldId="256"/>
            <ac:picMk id="8" creationId="{30423021-37B9-41FE-919A-5910729E5077}"/>
          </ac:picMkLst>
        </pc:picChg>
        <pc:picChg chg="add mod">
          <ac:chgData name="トシモリ薬局 福神" userId="52fac421306870cb" providerId="LiveId" clId="{171C6735-B7AA-4FA5-9AFA-49DB218741E8}" dt="2020-08-07T02:17:23.333" v="2098" actId="1076"/>
          <ac:picMkLst>
            <pc:docMk/>
            <pc:sldMk cId="609232013" sldId="256"/>
            <ac:picMk id="10" creationId="{F3BC18B2-039E-4DE5-906F-05F184C7D1DC}"/>
          </ac:picMkLst>
        </pc:picChg>
        <pc:cxnChg chg="add mod">
          <ac:chgData name="トシモリ薬局 福神" userId="52fac421306870cb" providerId="LiveId" clId="{171C6735-B7AA-4FA5-9AFA-49DB218741E8}" dt="2020-08-07T02:57:38.424" v="2140" actId="14100"/>
          <ac:cxnSpMkLst>
            <pc:docMk/>
            <pc:sldMk cId="609232013" sldId="256"/>
            <ac:cxnSpMk id="9" creationId="{5B2D776F-A077-4E67-90BA-A3487F51CC93}"/>
          </ac:cxnSpMkLst>
        </pc:cxnChg>
        <pc:cxnChg chg="add mod">
          <ac:chgData name="トシモリ薬局 福神" userId="52fac421306870cb" providerId="LiveId" clId="{171C6735-B7AA-4FA5-9AFA-49DB218741E8}" dt="2020-08-07T02:49:00.255" v="2113" actId="14100"/>
          <ac:cxnSpMkLst>
            <pc:docMk/>
            <pc:sldMk cId="609232013" sldId="256"/>
            <ac:cxnSpMk id="14" creationId="{57EC8CC2-87D7-403C-9881-66739C986D26}"/>
          </ac:cxnSpMkLst>
        </pc:cxnChg>
        <pc:cxnChg chg="add mod">
          <ac:chgData name="トシモリ薬局 福神" userId="52fac421306870cb" providerId="LiveId" clId="{171C6735-B7AA-4FA5-9AFA-49DB218741E8}" dt="2020-08-07T02:49:33.516" v="2116" actId="14100"/>
          <ac:cxnSpMkLst>
            <pc:docMk/>
            <pc:sldMk cId="609232013" sldId="256"/>
            <ac:cxnSpMk id="16" creationId="{2432AD5A-05FD-4A1E-9068-2A7A4E2C2D0B}"/>
          </ac:cxnSpMkLst>
        </pc:cxnChg>
        <pc:cxnChg chg="add mod">
          <ac:chgData name="トシモリ薬局 福神" userId="52fac421306870cb" providerId="LiveId" clId="{171C6735-B7AA-4FA5-9AFA-49DB218741E8}" dt="2020-08-07T02:43:46.608" v="2110" actId="14100"/>
          <ac:cxnSpMkLst>
            <pc:docMk/>
            <pc:sldMk cId="609232013" sldId="256"/>
            <ac:cxnSpMk id="18" creationId="{F331A94C-5006-4A06-868F-378455684C0B}"/>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74966" y="1036887"/>
            <a:ext cx="7649607" cy="2205767"/>
          </a:xfrm>
        </p:spPr>
        <p:txBody>
          <a:bodyPr anchor="b"/>
          <a:lstStyle>
            <a:lvl1pPr algn="ctr">
              <a:defRPr sz="5543"/>
            </a:lvl1pPr>
          </a:lstStyle>
          <a:p>
            <a:r>
              <a:rPr lang="ja-JP" altLang="en-US"/>
              <a:t>マスター タイトルの書式設定</a:t>
            </a:r>
            <a:endParaRPr lang="en-US" dirty="0"/>
          </a:p>
        </p:txBody>
      </p:sp>
      <p:sp>
        <p:nvSpPr>
          <p:cNvPr id="3" name="Subtitle 2"/>
          <p:cNvSpPr>
            <a:spLocks noGrp="1"/>
          </p:cNvSpPr>
          <p:nvPr>
            <p:ph type="subTitle" idx="1"/>
          </p:nvPr>
        </p:nvSpPr>
        <p:spPr>
          <a:xfrm>
            <a:off x="1124942" y="3327716"/>
            <a:ext cx="6749654" cy="1529664"/>
          </a:xfrm>
        </p:spPr>
        <p:txBody>
          <a:bodyPr/>
          <a:lstStyle>
            <a:lvl1pPr marL="0" indent="0" algn="ctr">
              <a:buNone/>
              <a:defRPr sz="2217"/>
            </a:lvl1pPr>
            <a:lvl2pPr marL="422361" indent="0" algn="ctr">
              <a:buNone/>
              <a:defRPr sz="1848"/>
            </a:lvl2pPr>
            <a:lvl3pPr marL="844723" indent="0" algn="ctr">
              <a:buNone/>
              <a:defRPr sz="1663"/>
            </a:lvl3pPr>
            <a:lvl4pPr marL="1267084" indent="0" algn="ctr">
              <a:buNone/>
              <a:defRPr sz="1478"/>
            </a:lvl4pPr>
            <a:lvl5pPr marL="1689445" indent="0" algn="ctr">
              <a:buNone/>
              <a:defRPr sz="1478"/>
            </a:lvl5pPr>
            <a:lvl6pPr marL="2111807" indent="0" algn="ctr">
              <a:buNone/>
              <a:defRPr sz="1478"/>
            </a:lvl6pPr>
            <a:lvl7pPr marL="2534168" indent="0" algn="ctr">
              <a:buNone/>
              <a:defRPr sz="1478"/>
            </a:lvl7pPr>
            <a:lvl8pPr marL="2956530" indent="0" algn="ctr">
              <a:buNone/>
              <a:defRPr sz="1478"/>
            </a:lvl8pPr>
            <a:lvl9pPr marL="3378891" indent="0" algn="ctr">
              <a:buNone/>
              <a:defRPr sz="147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818562-E85B-4634-B243-16A44D58E229}" type="datetimeFigureOut">
              <a:rPr kumimoji="1" lang="ja-JP" altLang="en-US" smtClean="0"/>
              <a:t>2020/8/7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A532D4-0D4B-46A2-A785-C95D62CCD346}" type="slidenum">
              <a:rPr kumimoji="1" lang="ja-JP" altLang="en-US" smtClean="0"/>
              <a:t>‹#›</a:t>
            </a:fld>
            <a:endParaRPr kumimoji="1" lang="ja-JP" altLang="en-US"/>
          </a:p>
        </p:txBody>
      </p:sp>
    </p:spTree>
    <p:extLst>
      <p:ext uri="{BB962C8B-B14F-4D97-AF65-F5344CB8AC3E}">
        <p14:creationId xmlns:p14="http://schemas.microsoft.com/office/powerpoint/2010/main" val="104019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818562-E85B-4634-B243-16A44D58E229}" type="datetimeFigureOut">
              <a:rPr kumimoji="1" lang="ja-JP" altLang="en-US" smtClean="0"/>
              <a:t>2020/8/7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A532D4-0D4B-46A2-A785-C95D62CCD346}" type="slidenum">
              <a:rPr kumimoji="1" lang="ja-JP" altLang="en-US" smtClean="0"/>
              <a:t>‹#›</a:t>
            </a:fld>
            <a:endParaRPr kumimoji="1" lang="ja-JP" altLang="en-US"/>
          </a:p>
        </p:txBody>
      </p:sp>
    </p:spTree>
    <p:extLst>
      <p:ext uri="{BB962C8B-B14F-4D97-AF65-F5344CB8AC3E}">
        <p14:creationId xmlns:p14="http://schemas.microsoft.com/office/powerpoint/2010/main" val="149485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337318"/>
            <a:ext cx="1940525" cy="536922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18719" y="337318"/>
            <a:ext cx="5709082" cy="536922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818562-E85B-4634-B243-16A44D58E229}" type="datetimeFigureOut">
              <a:rPr kumimoji="1" lang="ja-JP" altLang="en-US" smtClean="0"/>
              <a:t>2020/8/7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A532D4-0D4B-46A2-A785-C95D62CCD346}" type="slidenum">
              <a:rPr kumimoji="1" lang="ja-JP" altLang="en-US" smtClean="0"/>
              <a:t>‹#›</a:t>
            </a:fld>
            <a:endParaRPr kumimoji="1" lang="ja-JP" altLang="en-US"/>
          </a:p>
        </p:txBody>
      </p:sp>
    </p:spTree>
    <p:extLst>
      <p:ext uri="{BB962C8B-B14F-4D97-AF65-F5344CB8AC3E}">
        <p14:creationId xmlns:p14="http://schemas.microsoft.com/office/powerpoint/2010/main" val="198757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818562-E85B-4634-B243-16A44D58E229}" type="datetimeFigureOut">
              <a:rPr kumimoji="1" lang="ja-JP" altLang="en-US" smtClean="0"/>
              <a:t>2020/8/7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A532D4-0D4B-46A2-A785-C95D62CCD346}" type="slidenum">
              <a:rPr kumimoji="1" lang="ja-JP" altLang="en-US" smtClean="0"/>
              <a:t>‹#›</a:t>
            </a:fld>
            <a:endParaRPr kumimoji="1" lang="ja-JP" altLang="en-US"/>
          </a:p>
        </p:txBody>
      </p:sp>
    </p:spTree>
    <p:extLst>
      <p:ext uri="{BB962C8B-B14F-4D97-AF65-F5344CB8AC3E}">
        <p14:creationId xmlns:p14="http://schemas.microsoft.com/office/powerpoint/2010/main" val="410931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14031" y="1579530"/>
            <a:ext cx="7762102" cy="2635480"/>
          </a:xfrm>
        </p:spPr>
        <p:txBody>
          <a:bodyPr anchor="b"/>
          <a:lstStyle>
            <a:lvl1pPr>
              <a:defRPr sz="554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14031" y="4239943"/>
            <a:ext cx="7762102" cy="1385937"/>
          </a:xfrm>
        </p:spPr>
        <p:txBody>
          <a:bodyPr/>
          <a:lstStyle>
            <a:lvl1pPr marL="0" indent="0">
              <a:buNone/>
              <a:defRPr sz="2217">
                <a:solidFill>
                  <a:schemeClr val="tx1"/>
                </a:solidFill>
              </a:defRPr>
            </a:lvl1pPr>
            <a:lvl2pPr marL="422361" indent="0">
              <a:buNone/>
              <a:defRPr sz="1848">
                <a:solidFill>
                  <a:schemeClr val="tx1">
                    <a:tint val="75000"/>
                  </a:schemeClr>
                </a:solidFill>
              </a:defRPr>
            </a:lvl2pPr>
            <a:lvl3pPr marL="844723" indent="0">
              <a:buNone/>
              <a:defRPr sz="1663">
                <a:solidFill>
                  <a:schemeClr val="tx1">
                    <a:tint val="75000"/>
                  </a:schemeClr>
                </a:solidFill>
              </a:defRPr>
            </a:lvl3pPr>
            <a:lvl4pPr marL="1267084" indent="0">
              <a:buNone/>
              <a:defRPr sz="1478">
                <a:solidFill>
                  <a:schemeClr val="tx1">
                    <a:tint val="75000"/>
                  </a:schemeClr>
                </a:solidFill>
              </a:defRPr>
            </a:lvl4pPr>
            <a:lvl5pPr marL="1689445" indent="0">
              <a:buNone/>
              <a:defRPr sz="1478">
                <a:solidFill>
                  <a:schemeClr val="tx1">
                    <a:tint val="75000"/>
                  </a:schemeClr>
                </a:solidFill>
              </a:defRPr>
            </a:lvl5pPr>
            <a:lvl6pPr marL="2111807" indent="0">
              <a:buNone/>
              <a:defRPr sz="1478">
                <a:solidFill>
                  <a:schemeClr val="tx1">
                    <a:tint val="75000"/>
                  </a:schemeClr>
                </a:solidFill>
              </a:defRPr>
            </a:lvl6pPr>
            <a:lvl7pPr marL="2534168" indent="0">
              <a:buNone/>
              <a:defRPr sz="1478">
                <a:solidFill>
                  <a:schemeClr val="tx1">
                    <a:tint val="75000"/>
                  </a:schemeClr>
                </a:solidFill>
              </a:defRPr>
            </a:lvl7pPr>
            <a:lvl8pPr marL="2956530" indent="0">
              <a:buNone/>
              <a:defRPr sz="1478">
                <a:solidFill>
                  <a:schemeClr val="tx1">
                    <a:tint val="75000"/>
                  </a:schemeClr>
                </a:solidFill>
              </a:defRPr>
            </a:lvl8pPr>
            <a:lvl9pPr marL="3378891" indent="0">
              <a:buNone/>
              <a:defRPr sz="147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6818562-E85B-4634-B243-16A44D58E229}" type="datetimeFigureOut">
              <a:rPr kumimoji="1" lang="ja-JP" altLang="en-US" smtClean="0"/>
              <a:t>2020/8/7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A532D4-0D4B-46A2-A785-C95D62CCD346}" type="slidenum">
              <a:rPr kumimoji="1" lang="ja-JP" altLang="en-US" smtClean="0"/>
              <a:t>‹#›</a:t>
            </a:fld>
            <a:endParaRPr kumimoji="1" lang="ja-JP" altLang="en-US"/>
          </a:p>
        </p:txBody>
      </p:sp>
    </p:spTree>
    <p:extLst>
      <p:ext uri="{BB962C8B-B14F-4D97-AF65-F5344CB8AC3E}">
        <p14:creationId xmlns:p14="http://schemas.microsoft.com/office/powerpoint/2010/main" val="81826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18718" y="1686590"/>
            <a:ext cx="3824804" cy="40199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556016" y="1686590"/>
            <a:ext cx="3824804" cy="40199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6818562-E85B-4634-B243-16A44D58E229}" type="datetimeFigureOut">
              <a:rPr kumimoji="1" lang="ja-JP" altLang="en-US" smtClean="0"/>
              <a:t>2020/8/7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A532D4-0D4B-46A2-A785-C95D62CCD346}" type="slidenum">
              <a:rPr kumimoji="1" lang="ja-JP" altLang="en-US" smtClean="0"/>
              <a:t>‹#›</a:t>
            </a:fld>
            <a:endParaRPr kumimoji="1" lang="ja-JP" altLang="en-US"/>
          </a:p>
        </p:txBody>
      </p:sp>
    </p:spTree>
    <p:extLst>
      <p:ext uri="{BB962C8B-B14F-4D97-AF65-F5344CB8AC3E}">
        <p14:creationId xmlns:p14="http://schemas.microsoft.com/office/powerpoint/2010/main" val="313089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19890" y="337319"/>
            <a:ext cx="7762102" cy="122461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19891" y="1553130"/>
            <a:ext cx="3807226" cy="761165"/>
          </a:xfrm>
        </p:spPr>
        <p:txBody>
          <a:bodyPr anchor="b"/>
          <a:lstStyle>
            <a:lvl1pPr marL="0" indent="0">
              <a:buNone/>
              <a:defRPr sz="2217" b="1"/>
            </a:lvl1pPr>
            <a:lvl2pPr marL="422361" indent="0">
              <a:buNone/>
              <a:defRPr sz="1848" b="1"/>
            </a:lvl2pPr>
            <a:lvl3pPr marL="844723" indent="0">
              <a:buNone/>
              <a:defRPr sz="1663" b="1"/>
            </a:lvl3pPr>
            <a:lvl4pPr marL="1267084" indent="0">
              <a:buNone/>
              <a:defRPr sz="1478" b="1"/>
            </a:lvl4pPr>
            <a:lvl5pPr marL="1689445" indent="0">
              <a:buNone/>
              <a:defRPr sz="1478" b="1"/>
            </a:lvl5pPr>
            <a:lvl6pPr marL="2111807" indent="0">
              <a:buNone/>
              <a:defRPr sz="1478" b="1"/>
            </a:lvl6pPr>
            <a:lvl7pPr marL="2534168" indent="0">
              <a:buNone/>
              <a:defRPr sz="1478" b="1"/>
            </a:lvl7pPr>
            <a:lvl8pPr marL="2956530" indent="0">
              <a:buNone/>
              <a:defRPr sz="1478" b="1"/>
            </a:lvl8pPr>
            <a:lvl9pPr marL="3378891" indent="0">
              <a:buNone/>
              <a:defRPr sz="1478" b="1"/>
            </a:lvl9pPr>
          </a:lstStyle>
          <a:p>
            <a:pPr lvl="0"/>
            <a:r>
              <a:rPr lang="ja-JP" altLang="en-US"/>
              <a:t>マスター テキストの書式設定</a:t>
            </a:r>
          </a:p>
        </p:txBody>
      </p:sp>
      <p:sp>
        <p:nvSpPr>
          <p:cNvPr id="4" name="Content Placeholder 3"/>
          <p:cNvSpPr>
            <a:spLocks noGrp="1"/>
          </p:cNvSpPr>
          <p:nvPr>
            <p:ph sz="half" idx="2"/>
          </p:nvPr>
        </p:nvSpPr>
        <p:spPr>
          <a:xfrm>
            <a:off x="619891" y="2314295"/>
            <a:ext cx="3807226" cy="34039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556017" y="1553130"/>
            <a:ext cx="3825976" cy="761165"/>
          </a:xfrm>
        </p:spPr>
        <p:txBody>
          <a:bodyPr anchor="b"/>
          <a:lstStyle>
            <a:lvl1pPr marL="0" indent="0">
              <a:buNone/>
              <a:defRPr sz="2217" b="1"/>
            </a:lvl1pPr>
            <a:lvl2pPr marL="422361" indent="0">
              <a:buNone/>
              <a:defRPr sz="1848" b="1"/>
            </a:lvl2pPr>
            <a:lvl3pPr marL="844723" indent="0">
              <a:buNone/>
              <a:defRPr sz="1663" b="1"/>
            </a:lvl3pPr>
            <a:lvl4pPr marL="1267084" indent="0">
              <a:buNone/>
              <a:defRPr sz="1478" b="1"/>
            </a:lvl4pPr>
            <a:lvl5pPr marL="1689445" indent="0">
              <a:buNone/>
              <a:defRPr sz="1478" b="1"/>
            </a:lvl5pPr>
            <a:lvl6pPr marL="2111807" indent="0">
              <a:buNone/>
              <a:defRPr sz="1478" b="1"/>
            </a:lvl6pPr>
            <a:lvl7pPr marL="2534168" indent="0">
              <a:buNone/>
              <a:defRPr sz="1478" b="1"/>
            </a:lvl7pPr>
            <a:lvl8pPr marL="2956530" indent="0">
              <a:buNone/>
              <a:defRPr sz="1478" b="1"/>
            </a:lvl8pPr>
            <a:lvl9pPr marL="3378891" indent="0">
              <a:buNone/>
              <a:defRPr sz="1478" b="1"/>
            </a:lvl9pPr>
          </a:lstStyle>
          <a:p>
            <a:pPr lvl="0"/>
            <a:r>
              <a:rPr lang="ja-JP" altLang="en-US"/>
              <a:t>マスター テキストの書式設定</a:t>
            </a:r>
          </a:p>
        </p:txBody>
      </p:sp>
      <p:sp>
        <p:nvSpPr>
          <p:cNvPr id="6" name="Content Placeholder 5"/>
          <p:cNvSpPr>
            <a:spLocks noGrp="1"/>
          </p:cNvSpPr>
          <p:nvPr>
            <p:ph sz="quarter" idx="4"/>
          </p:nvPr>
        </p:nvSpPr>
        <p:spPr>
          <a:xfrm>
            <a:off x="4556017" y="2314295"/>
            <a:ext cx="3825976" cy="34039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818562-E85B-4634-B243-16A44D58E229}" type="datetimeFigureOut">
              <a:rPr kumimoji="1" lang="ja-JP" altLang="en-US" smtClean="0"/>
              <a:t>2020/8/7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A532D4-0D4B-46A2-A785-C95D62CCD346}" type="slidenum">
              <a:rPr kumimoji="1" lang="ja-JP" altLang="en-US" smtClean="0"/>
              <a:t>‹#›</a:t>
            </a:fld>
            <a:endParaRPr kumimoji="1" lang="ja-JP" altLang="en-US"/>
          </a:p>
        </p:txBody>
      </p:sp>
    </p:spTree>
    <p:extLst>
      <p:ext uri="{BB962C8B-B14F-4D97-AF65-F5344CB8AC3E}">
        <p14:creationId xmlns:p14="http://schemas.microsoft.com/office/powerpoint/2010/main" val="323644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6818562-E85B-4634-B243-16A44D58E229}" type="datetimeFigureOut">
              <a:rPr kumimoji="1" lang="ja-JP" altLang="en-US" smtClean="0"/>
              <a:t>2020/8/7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A532D4-0D4B-46A2-A785-C95D62CCD346}" type="slidenum">
              <a:rPr kumimoji="1" lang="ja-JP" altLang="en-US" smtClean="0"/>
              <a:t>‹#›</a:t>
            </a:fld>
            <a:endParaRPr kumimoji="1" lang="ja-JP" altLang="en-US"/>
          </a:p>
        </p:txBody>
      </p:sp>
    </p:spTree>
    <p:extLst>
      <p:ext uri="{BB962C8B-B14F-4D97-AF65-F5344CB8AC3E}">
        <p14:creationId xmlns:p14="http://schemas.microsoft.com/office/powerpoint/2010/main" val="134050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18562-E85B-4634-B243-16A44D58E229}" type="datetimeFigureOut">
              <a:rPr kumimoji="1" lang="ja-JP" altLang="en-US" smtClean="0"/>
              <a:t>2020/8/7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A532D4-0D4B-46A2-A785-C95D62CCD346}" type="slidenum">
              <a:rPr kumimoji="1" lang="ja-JP" altLang="en-US" smtClean="0"/>
              <a:t>‹#›</a:t>
            </a:fld>
            <a:endParaRPr kumimoji="1" lang="ja-JP" altLang="en-US"/>
          </a:p>
        </p:txBody>
      </p:sp>
    </p:spTree>
    <p:extLst>
      <p:ext uri="{BB962C8B-B14F-4D97-AF65-F5344CB8AC3E}">
        <p14:creationId xmlns:p14="http://schemas.microsoft.com/office/powerpoint/2010/main" val="269348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19891" y="422381"/>
            <a:ext cx="2902585" cy="1478333"/>
          </a:xfrm>
        </p:spPr>
        <p:txBody>
          <a:bodyPr anchor="b"/>
          <a:lstStyle>
            <a:lvl1pPr>
              <a:defRPr sz="2956"/>
            </a:lvl1pPr>
          </a:lstStyle>
          <a:p>
            <a:r>
              <a:rPr lang="ja-JP" altLang="en-US"/>
              <a:t>マスター タイトルの書式設定</a:t>
            </a:r>
            <a:endParaRPr lang="en-US" dirty="0"/>
          </a:p>
        </p:txBody>
      </p:sp>
      <p:sp>
        <p:nvSpPr>
          <p:cNvPr id="3" name="Content Placeholder 2"/>
          <p:cNvSpPr>
            <a:spLocks noGrp="1"/>
          </p:cNvSpPr>
          <p:nvPr>
            <p:ph idx="1"/>
          </p:nvPr>
        </p:nvSpPr>
        <p:spPr>
          <a:xfrm>
            <a:off x="3825976" y="912227"/>
            <a:ext cx="4556016" cy="4502463"/>
          </a:xfrm>
        </p:spPr>
        <p:txBody>
          <a:bodyPr/>
          <a:lstStyle>
            <a:lvl1pPr>
              <a:defRPr sz="2956"/>
            </a:lvl1pPr>
            <a:lvl2pPr>
              <a:defRPr sz="2587"/>
            </a:lvl2pPr>
            <a:lvl3pPr>
              <a:defRPr sz="2217"/>
            </a:lvl3pPr>
            <a:lvl4pPr>
              <a:defRPr sz="1848"/>
            </a:lvl4pPr>
            <a:lvl5pPr>
              <a:defRPr sz="1848"/>
            </a:lvl5pPr>
            <a:lvl6pPr>
              <a:defRPr sz="1848"/>
            </a:lvl6pPr>
            <a:lvl7pPr>
              <a:defRPr sz="1848"/>
            </a:lvl7pPr>
            <a:lvl8pPr>
              <a:defRPr sz="1848"/>
            </a:lvl8pPr>
            <a:lvl9pPr>
              <a:defRPr sz="184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19891" y="1900714"/>
            <a:ext cx="2902585" cy="3521308"/>
          </a:xfrm>
        </p:spPr>
        <p:txBody>
          <a:bodyPr/>
          <a:lstStyle>
            <a:lvl1pPr marL="0" indent="0">
              <a:buNone/>
              <a:defRPr sz="1478"/>
            </a:lvl1pPr>
            <a:lvl2pPr marL="422361" indent="0">
              <a:buNone/>
              <a:defRPr sz="1293"/>
            </a:lvl2pPr>
            <a:lvl3pPr marL="844723" indent="0">
              <a:buNone/>
              <a:defRPr sz="1109"/>
            </a:lvl3pPr>
            <a:lvl4pPr marL="1267084" indent="0">
              <a:buNone/>
              <a:defRPr sz="924"/>
            </a:lvl4pPr>
            <a:lvl5pPr marL="1689445" indent="0">
              <a:buNone/>
              <a:defRPr sz="924"/>
            </a:lvl5pPr>
            <a:lvl6pPr marL="2111807" indent="0">
              <a:buNone/>
              <a:defRPr sz="924"/>
            </a:lvl6pPr>
            <a:lvl7pPr marL="2534168" indent="0">
              <a:buNone/>
              <a:defRPr sz="924"/>
            </a:lvl7pPr>
            <a:lvl8pPr marL="2956530" indent="0">
              <a:buNone/>
              <a:defRPr sz="924"/>
            </a:lvl8pPr>
            <a:lvl9pPr marL="3378891" indent="0">
              <a:buNone/>
              <a:defRPr sz="92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818562-E85B-4634-B243-16A44D58E229}" type="datetimeFigureOut">
              <a:rPr kumimoji="1" lang="ja-JP" altLang="en-US" smtClean="0"/>
              <a:t>2020/8/7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A532D4-0D4B-46A2-A785-C95D62CCD346}" type="slidenum">
              <a:rPr kumimoji="1" lang="ja-JP" altLang="en-US" smtClean="0"/>
              <a:t>‹#›</a:t>
            </a:fld>
            <a:endParaRPr kumimoji="1" lang="ja-JP" altLang="en-US"/>
          </a:p>
        </p:txBody>
      </p:sp>
    </p:spTree>
    <p:extLst>
      <p:ext uri="{BB962C8B-B14F-4D97-AF65-F5344CB8AC3E}">
        <p14:creationId xmlns:p14="http://schemas.microsoft.com/office/powerpoint/2010/main" val="1880433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19891" y="422381"/>
            <a:ext cx="2902585" cy="1478333"/>
          </a:xfrm>
        </p:spPr>
        <p:txBody>
          <a:bodyPr anchor="b"/>
          <a:lstStyle>
            <a:lvl1pPr>
              <a:defRPr sz="295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25976" y="912227"/>
            <a:ext cx="4556016" cy="4502463"/>
          </a:xfrm>
        </p:spPr>
        <p:txBody>
          <a:bodyPr anchor="t"/>
          <a:lstStyle>
            <a:lvl1pPr marL="0" indent="0">
              <a:buNone/>
              <a:defRPr sz="2956"/>
            </a:lvl1pPr>
            <a:lvl2pPr marL="422361" indent="0">
              <a:buNone/>
              <a:defRPr sz="2587"/>
            </a:lvl2pPr>
            <a:lvl3pPr marL="844723" indent="0">
              <a:buNone/>
              <a:defRPr sz="2217"/>
            </a:lvl3pPr>
            <a:lvl4pPr marL="1267084" indent="0">
              <a:buNone/>
              <a:defRPr sz="1848"/>
            </a:lvl4pPr>
            <a:lvl5pPr marL="1689445" indent="0">
              <a:buNone/>
              <a:defRPr sz="1848"/>
            </a:lvl5pPr>
            <a:lvl6pPr marL="2111807" indent="0">
              <a:buNone/>
              <a:defRPr sz="1848"/>
            </a:lvl6pPr>
            <a:lvl7pPr marL="2534168" indent="0">
              <a:buNone/>
              <a:defRPr sz="1848"/>
            </a:lvl7pPr>
            <a:lvl8pPr marL="2956530" indent="0">
              <a:buNone/>
              <a:defRPr sz="1848"/>
            </a:lvl8pPr>
            <a:lvl9pPr marL="3378891" indent="0">
              <a:buNone/>
              <a:defRPr sz="184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19891" y="1900714"/>
            <a:ext cx="2902585" cy="3521308"/>
          </a:xfrm>
        </p:spPr>
        <p:txBody>
          <a:bodyPr/>
          <a:lstStyle>
            <a:lvl1pPr marL="0" indent="0">
              <a:buNone/>
              <a:defRPr sz="1478"/>
            </a:lvl1pPr>
            <a:lvl2pPr marL="422361" indent="0">
              <a:buNone/>
              <a:defRPr sz="1293"/>
            </a:lvl2pPr>
            <a:lvl3pPr marL="844723" indent="0">
              <a:buNone/>
              <a:defRPr sz="1109"/>
            </a:lvl3pPr>
            <a:lvl4pPr marL="1267084" indent="0">
              <a:buNone/>
              <a:defRPr sz="924"/>
            </a:lvl4pPr>
            <a:lvl5pPr marL="1689445" indent="0">
              <a:buNone/>
              <a:defRPr sz="924"/>
            </a:lvl5pPr>
            <a:lvl6pPr marL="2111807" indent="0">
              <a:buNone/>
              <a:defRPr sz="924"/>
            </a:lvl6pPr>
            <a:lvl7pPr marL="2534168" indent="0">
              <a:buNone/>
              <a:defRPr sz="924"/>
            </a:lvl7pPr>
            <a:lvl8pPr marL="2956530" indent="0">
              <a:buNone/>
              <a:defRPr sz="924"/>
            </a:lvl8pPr>
            <a:lvl9pPr marL="3378891" indent="0">
              <a:buNone/>
              <a:defRPr sz="92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818562-E85B-4634-B243-16A44D58E229}" type="datetimeFigureOut">
              <a:rPr kumimoji="1" lang="ja-JP" altLang="en-US" smtClean="0"/>
              <a:t>2020/8/7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A532D4-0D4B-46A2-A785-C95D62CCD346}" type="slidenum">
              <a:rPr kumimoji="1" lang="ja-JP" altLang="en-US" smtClean="0"/>
              <a:t>‹#›</a:t>
            </a:fld>
            <a:endParaRPr kumimoji="1" lang="ja-JP" altLang="en-US"/>
          </a:p>
        </p:txBody>
      </p:sp>
    </p:spTree>
    <p:extLst>
      <p:ext uri="{BB962C8B-B14F-4D97-AF65-F5344CB8AC3E}">
        <p14:creationId xmlns:p14="http://schemas.microsoft.com/office/powerpoint/2010/main" val="1878006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337319"/>
            <a:ext cx="7762102" cy="122461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18718" y="1686590"/>
            <a:ext cx="7762102" cy="401995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8718" y="5872269"/>
            <a:ext cx="2024896" cy="337318"/>
          </a:xfrm>
          <a:prstGeom prst="rect">
            <a:avLst/>
          </a:prstGeom>
        </p:spPr>
        <p:txBody>
          <a:bodyPr vert="horz" lIns="91440" tIns="45720" rIns="91440" bIns="45720" rtlCol="0" anchor="ctr"/>
          <a:lstStyle>
            <a:lvl1pPr algn="l">
              <a:defRPr sz="1109">
                <a:solidFill>
                  <a:schemeClr val="tx1">
                    <a:tint val="75000"/>
                  </a:schemeClr>
                </a:solidFill>
              </a:defRPr>
            </a:lvl1pPr>
          </a:lstStyle>
          <a:p>
            <a:fld id="{66818562-E85B-4634-B243-16A44D58E229}" type="datetimeFigureOut">
              <a:rPr kumimoji="1" lang="ja-JP" altLang="en-US" smtClean="0"/>
              <a:t>2020/8/7</a:t>
            </a:fld>
            <a:endParaRPr kumimoji="1" lang="ja-JP" altLang="en-US"/>
          </a:p>
        </p:txBody>
      </p:sp>
      <p:sp>
        <p:nvSpPr>
          <p:cNvPr id="5" name="Footer Placeholder 4"/>
          <p:cNvSpPr>
            <a:spLocks noGrp="1"/>
          </p:cNvSpPr>
          <p:nvPr>
            <p:ph type="ftr" sz="quarter" idx="3"/>
          </p:nvPr>
        </p:nvSpPr>
        <p:spPr>
          <a:xfrm>
            <a:off x="2981097" y="5872269"/>
            <a:ext cx="3037344" cy="337318"/>
          </a:xfrm>
          <a:prstGeom prst="rect">
            <a:avLst/>
          </a:prstGeom>
        </p:spPr>
        <p:txBody>
          <a:bodyPr vert="horz" lIns="91440" tIns="45720" rIns="91440" bIns="45720" rtlCol="0" anchor="ctr"/>
          <a:lstStyle>
            <a:lvl1pPr algn="ctr">
              <a:defRPr sz="110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355924" y="5872269"/>
            <a:ext cx="2024896" cy="337318"/>
          </a:xfrm>
          <a:prstGeom prst="rect">
            <a:avLst/>
          </a:prstGeom>
        </p:spPr>
        <p:txBody>
          <a:bodyPr vert="horz" lIns="91440" tIns="45720" rIns="91440" bIns="45720" rtlCol="0" anchor="ctr"/>
          <a:lstStyle>
            <a:lvl1pPr algn="r">
              <a:defRPr sz="1109">
                <a:solidFill>
                  <a:schemeClr val="tx1">
                    <a:tint val="75000"/>
                  </a:schemeClr>
                </a:solidFill>
              </a:defRPr>
            </a:lvl1pPr>
          </a:lstStyle>
          <a:p>
            <a:fld id="{DDA532D4-0D4B-46A2-A785-C95D62CCD346}" type="slidenum">
              <a:rPr kumimoji="1" lang="ja-JP" altLang="en-US" smtClean="0"/>
              <a:t>‹#›</a:t>
            </a:fld>
            <a:endParaRPr kumimoji="1" lang="ja-JP" altLang="en-US"/>
          </a:p>
        </p:txBody>
      </p:sp>
    </p:spTree>
    <p:extLst>
      <p:ext uri="{BB962C8B-B14F-4D97-AF65-F5344CB8AC3E}">
        <p14:creationId xmlns:p14="http://schemas.microsoft.com/office/powerpoint/2010/main" val="1759521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44723" rtl="0" eaLnBrk="1" latinLnBrk="0" hangingPunct="1">
        <a:lnSpc>
          <a:spcPct val="90000"/>
        </a:lnSpc>
        <a:spcBef>
          <a:spcPct val="0"/>
        </a:spcBef>
        <a:buNone/>
        <a:defRPr kumimoji="1" sz="4065" kern="1200">
          <a:solidFill>
            <a:schemeClr val="tx1"/>
          </a:solidFill>
          <a:latin typeface="+mj-lt"/>
          <a:ea typeface="+mj-ea"/>
          <a:cs typeface="+mj-cs"/>
        </a:defRPr>
      </a:lvl1pPr>
    </p:titleStyle>
    <p:bodyStyle>
      <a:lvl1pPr marL="211181" indent="-211181" algn="l" defTabSz="844723" rtl="0" eaLnBrk="1" latinLnBrk="0" hangingPunct="1">
        <a:lnSpc>
          <a:spcPct val="90000"/>
        </a:lnSpc>
        <a:spcBef>
          <a:spcPts val="924"/>
        </a:spcBef>
        <a:buFont typeface="Arial" panose="020B0604020202020204" pitchFamily="34" charset="0"/>
        <a:buChar char="•"/>
        <a:defRPr kumimoji="1" sz="2587" kern="1200">
          <a:solidFill>
            <a:schemeClr val="tx1"/>
          </a:solidFill>
          <a:latin typeface="+mn-lt"/>
          <a:ea typeface="+mn-ea"/>
          <a:cs typeface="+mn-cs"/>
        </a:defRPr>
      </a:lvl1pPr>
      <a:lvl2pPr marL="633542" indent="-211181" algn="l" defTabSz="844723" rtl="0" eaLnBrk="1" latinLnBrk="0" hangingPunct="1">
        <a:lnSpc>
          <a:spcPct val="90000"/>
        </a:lnSpc>
        <a:spcBef>
          <a:spcPts val="462"/>
        </a:spcBef>
        <a:buFont typeface="Arial" panose="020B0604020202020204" pitchFamily="34" charset="0"/>
        <a:buChar char="•"/>
        <a:defRPr kumimoji="1" sz="2217" kern="1200">
          <a:solidFill>
            <a:schemeClr val="tx1"/>
          </a:solidFill>
          <a:latin typeface="+mn-lt"/>
          <a:ea typeface="+mn-ea"/>
          <a:cs typeface="+mn-cs"/>
        </a:defRPr>
      </a:lvl2pPr>
      <a:lvl3pPr marL="1055903" indent="-211181" algn="l" defTabSz="844723" rtl="0" eaLnBrk="1" latinLnBrk="0" hangingPunct="1">
        <a:lnSpc>
          <a:spcPct val="90000"/>
        </a:lnSpc>
        <a:spcBef>
          <a:spcPts val="462"/>
        </a:spcBef>
        <a:buFont typeface="Arial" panose="020B0604020202020204" pitchFamily="34" charset="0"/>
        <a:buChar char="•"/>
        <a:defRPr kumimoji="1" sz="1848" kern="1200">
          <a:solidFill>
            <a:schemeClr val="tx1"/>
          </a:solidFill>
          <a:latin typeface="+mn-lt"/>
          <a:ea typeface="+mn-ea"/>
          <a:cs typeface="+mn-cs"/>
        </a:defRPr>
      </a:lvl3pPr>
      <a:lvl4pPr marL="1478265" indent="-211181" algn="l" defTabSz="844723" rtl="0" eaLnBrk="1" latinLnBrk="0" hangingPunct="1">
        <a:lnSpc>
          <a:spcPct val="90000"/>
        </a:lnSpc>
        <a:spcBef>
          <a:spcPts val="462"/>
        </a:spcBef>
        <a:buFont typeface="Arial" panose="020B0604020202020204" pitchFamily="34" charset="0"/>
        <a:buChar char="•"/>
        <a:defRPr kumimoji="1" sz="1663" kern="1200">
          <a:solidFill>
            <a:schemeClr val="tx1"/>
          </a:solidFill>
          <a:latin typeface="+mn-lt"/>
          <a:ea typeface="+mn-ea"/>
          <a:cs typeface="+mn-cs"/>
        </a:defRPr>
      </a:lvl4pPr>
      <a:lvl5pPr marL="1900626" indent="-211181" algn="l" defTabSz="844723" rtl="0" eaLnBrk="1" latinLnBrk="0" hangingPunct="1">
        <a:lnSpc>
          <a:spcPct val="90000"/>
        </a:lnSpc>
        <a:spcBef>
          <a:spcPts val="462"/>
        </a:spcBef>
        <a:buFont typeface="Arial" panose="020B0604020202020204" pitchFamily="34" charset="0"/>
        <a:buChar char="•"/>
        <a:defRPr kumimoji="1" sz="1663" kern="1200">
          <a:solidFill>
            <a:schemeClr val="tx1"/>
          </a:solidFill>
          <a:latin typeface="+mn-lt"/>
          <a:ea typeface="+mn-ea"/>
          <a:cs typeface="+mn-cs"/>
        </a:defRPr>
      </a:lvl5pPr>
      <a:lvl6pPr marL="2322987" indent="-211181" algn="l" defTabSz="844723" rtl="0" eaLnBrk="1" latinLnBrk="0" hangingPunct="1">
        <a:lnSpc>
          <a:spcPct val="90000"/>
        </a:lnSpc>
        <a:spcBef>
          <a:spcPts val="462"/>
        </a:spcBef>
        <a:buFont typeface="Arial" panose="020B0604020202020204" pitchFamily="34" charset="0"/>
        <a:buChar char="•"/>
        <a:defRPr kumimoji="1" sz="1663" kern="1200">
          <a:solidFill>
            <a:schemeClr val="tx1"/>
          </a:solidFill>
          <a:latin typeface="+mn-lt"/>
          <a:ea typeface="+mn-ea"/>
          <a:cs typeface="+mn-cs"/>
        </a:defRPr>
      </a:lvl6pPr>
      <a:lvl7pPr marL="2745349" indent="-211181" algn="l" defTabSz="844723" rtl="0" eaLnBrk="1" latinLnBrk="0" hangingPunct="1">
        <a:lnSpc>
          <a:spcPct val="90000"/>
        </a:lnSpc>
        <a:spcBef>
          <a:spcPts val="462"/>
        </a:spcBef>
        <a:buFont typeface="Arial" panose="020B0604020202020204" pitchFamily="34" charset="0"/>
        <a:buChar char="•"/>
        <a:defRPr kumimoji="1" sz="1663" kern="1200">
          <a:solidFill>
            <a:schemeClr val="tx1"/>
          </a:solidFill>
          <a:latin typeface="+mn-lt"/>
          <a:ea typeface="+mn-ea"/>
          <a:cs typeface="+mn-cs"/>
        </a:defRPr>
      </a:lvl7pPr>
      <a:lvl8pPr marL="3167710" indent="-211181" algn="l" defTabSz="844723" rtl="0" eaLnBrk="1" latinLnBrk="0" hangingPunct="1">
        <a:lnSpc>
          <a:spcPct val="90000"/>
        </a:lnSpc>
        <a:spcBef>
          <a:spcPts val="462"/>
        </a:spcBef>
        <a:buFont typeface="Arial" panose="020B0604020202020204" pitchFamily="34" charset="0"/>
        <a:buChar char="•"/>
        <a:defRPr kumimoji="1" sz="1663" kern="1200">
          <a:solidFill>
            <a:schemeClr val="tx1"/>
          </a:solidFill>
          <a:latin typeface="+mn-lt"/>
          <a:ea typeface="+mn-ea"/>
          <a:cs typeface="+mn-cs"/>
        </a:defRPr>
      </a:lvl8pPr>
      <a:lvl9pPr marL="3590072" indent="-211181" algn="l" defTabSz="844723" rtl="0" eaLnBrk="1" latinLnBrk="0" hangingPunct="1">
        <a:lnSpc>
          <a:spcPct val="90000"/>
        </a:lnSpc>
        <a:spcBef>
          <a:spcPts val="462"/>
        </a:spcBef>
        <a:buFont typeface="Arial" panose="020B0604020202020204" pitchFamily="34" charset="0"/>
        <a:buChar char="•"/>
        <a:defRPr kumimoji="1" sz="1663" kern="1200">
          <a:solidFill>
            <a:schemeClr val="tx1"/>
          </a:solidFill>
          <a:latin typeface="+mn-lt"/>
          <a:ea typeface="+mn-ea"/>
          <a:cs typeface="+mn-cs"/>
        </a:defRPr>
      </a:lvl9pPr>
    </p:bodyStyle>
    <p:otherStyle>
      <a:defPPr>
        <a:defRPr lang="en-US"/>
      </a:defPPr>
      <a:lvl1pPr marL="0" algn="l" defTabSz="844723" rtl="0" eaLnBrk="1" latinLnBrk="0" hangingPunct="1">
        <a:defRPr kumimoji="1" sz="1663" kern="1200">
          <a:solidFill>
            <a:schemeClr val="tx1"/>
          </a:solidFill>
          <a:latin typeface="+mn-lt"/>
          <a:ea typeface="+mn-ea"/>
          <a:cs typeface="+mn-cs"/>
        </a:defRPr>
      </a:lvl1pPr>
      <a:lvl2pPr marL="422361" algn="l" defTabSz="844723" rtl="0" eaLnBrk="1" latinLnBrk="0" hangingPunct="1">
        <a:defRPr kumimoji="1" sz="1663" kern="1200">
          <a:solidFill>
            <a:schemeClr val="tx1"/>
          </a:solidFill>
          <a:latin typeface="+mn-lt"/>
          <a:ea typeface="+mn-ea"/>
          <a:cs typeface="+mn-cs"/>
        </a:defRPr>
      </a:lvl2pPr>
      <a:lvl3pPr marL="844723" algn="l" defTabSz="844723" rtl="0" eaLnBrk="1" latinLnBrk="0" hangingPunct="1">
        <a:defRPr kumimoji="1" sz="1663" kern="1200">
          <a:solidFill>
            <a:schemeClr val="tx1"/>
          </a:solidFill>
          <a:latin typeface="+mn-lt"/>
          <a:ea typeface="+mn-ea"/>
          <a:cs typeface="+mn-cs"/>
        </a:defRPr>
      </a:lvl3pPr>
      <a:lvl4pPr marL="1267084" algn="l" defTabSz="844723" rtl="0" eaLnBrk="1" latinLnBrk="0" hangingPunct="1">
        <a:defRPr kumimoji="1" sz="1663" kern="1200">
          <a:solidFill>
            <a:schemeClr val="tx1"/>
          </a:solidFill>
          <a:latin typeface="+mn-lt"/>
          <a:ea typeface="+mn-ea"/>
          <a:cs typeface="+mn-cs"/>
        </a:defRPr>
      </a:lvl4pPr>
      <a:lvl5pPr marL="1689445" algn="l" defTabSz="844723" rtl="0" eaLnBrk="1" latinLnBrk="0" hangingPunct="1">
        <a:defRPr kumimoji="1" sz="1663" kern="1200">
          <a:solidFill>
            <a:schemeClr val="tx1"/>
          </a:solidFill>
          <a:latin typeface="+mn-lt"/>
          <a:ea typeface="+mn-ea"/>
          <a:cs typeface="+mn-cs"/>
        </a:defRPr>
      </a:lvl5pPr>
      <a:lvl6pPr marL="2111807" algn="l" defTabSz="844723" rtl="0" eaLnBrk="1" latinLnBrk="0" hangingPunct="1">
        <a:defRPr kumimoji="1" sz="1663" kern="1200">
          <a:solidFill>
            <a:schemeClr val="tx1"/>
          </a:solidFill>
          <a:latin typeface="+mn-lt"/>
          <a:ea typeface="+mn-ea"/>
          <a:cs typeface="+mn-cs"/>
        </a:defRPr>
      </a:lvl6pPr>
      <a:lvl7pPr marL="2534168" algn="l" defTabSz="844723" rtl="0" eaLnBrk="1" latinLnBrk="0" hangingPunct="1">
        <a:defRPr kumimoji="1" sz="1663" kern="1200">
          <a:solidFill>
            <a:schemeClr val="tx1"/>
          </a:solidFill>
          <a:latin typeface="+mn-lt"/>
          <a:ea typeface="+mn-ea"/>
          <a:cs typeface="+mn-cs"/>
        </a:defRPr>
      </a:lvl7pPr>
      <a:lvl8pPr marL="2956530" algn="l" defTabSz="844723" rtl="0" eaLnBrk="1" latinLnBrk="0" hangingPunct="1">
        <a:defRPr kumimoji="1" sz="1663" kern="1200">
          <a:solidFill>
            <a:schemeClr val="tx1"/>
          </a:solidFill>
          <a:latin typeface="+mn-lt"/>
          <a:ea typeface="+mn-ea"/>
          <a:cs typeface="+mn-cs"/>
        </a:defRPr>
      </a:lvl8pPr>
      <a:lvl9pPr marL="3378891" algn="l" defTabSz="844723" rtl="0" eaLnBrk="1" latinLnBrk="0" hangingPunct="1">
        <a:defRPr kumimoji="1" sz="16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410B3C1-6B4A-4D46-AA8B-4FED3BD0ED07}"/>
              </a:ext>
            </a:extLst>
          </p:cNvPr>
          <p:cNvSpPr txBox="1"/>
          <p:nvPr/>
        </p:nvSpPr>
        <p:spPr>
          <a:xfrm>
            <a:off x="330129" y="454228"/>
            <a:ext cx="5213936" cy="1261884"/>
          </a:xfrm>
          <a:prstGeom prst="rect">
            <a:avLst/>
          </a:prstGeom>
          <a:noFill/>
        </p:spPr>
        <p:txBody>
          <a:bodyPr wrap="square" rtlCol="0">
            <a:spAutoFit/>
          </a:bodyPr>
          <a:lstStyle/>
          <a:p>
            <a:r>
              <a:rPr kumimoji="1" lang="ja-JP" altLang="en-US" sz="2000" b="1" dirty="0"/>
              <a:t>老化した卵子におきていること</a:t>
            </a:r>
            <a:endParaRPr kumimoji="1" lang="en-US" altLang="ja-JP" sz="2000" b="1" dirty="0"/>
          </a:p>
          <a:p>
            <a:r>
              <a:rPr kumimoji="1" lang="ja-JP" altLang="en-US" sz="1400" dirty="0"/>
              <a:t>老化した卵子では、細胞内小器官などに</a:t>
            </a:r>
            <a:endParaRPr kumimoji="1" lang="en-US" altLang="ja-JP" sz="1400" dirty="0"/>
          </a:p>
          <a:p>
            <a:r>
              <a:rPr kumimoji="1" lang="ja-JP" altLang="en-US" sz="1400" dirty="0"/>
              <a:t>さまざまな異常がおきている。</a:t>
            </a:r>
            <a:endParaRPr kumimoji="1" lang="en-US" altLang="ja-JP" sz="1400" dirty="0"/>
          </a:p>
          <a:p>
            <a:r>
              <a:rPr kumimoji="1" lang="ja-JP" altLang="en-US" sz="1400" dirty="0"/>
              <a:t>その多くには、ミトコンドリアの</a:t>
            </a:r>
            <a:endParaRPr kumimoji="1" lang="en-US" altLang="ja-JP" sz="1400" dirty="0"/>
          </a:p>
          <a:p>
            <a:r>
              <a:rPr kumimoji="1" lang="ja-JP" altLang="en-US" sz="1400" dirty="0"/>
              <a:t>エネルギー生産能力の低下が関係しているようだ。</a:t>
            </a:r>
            <a:endParaRPr kumimoji="1" lang="en-US" altLang="ja-JP" sz="1400" dirty="0"/>
          </a:p>
        </p:txBody>
      </p:sp>
      <p:sp>
        <p:nvSpPr>
          <p:cNvPr id="4" name="テキスト ボックス 3">
            <a:extLst>
              <a:ext uri="{FF2B5EF4-FFF2-40B4-BE49-F238E27FC236}">
                <a16:creationId xmlns:a16="http://schemas.microsoft.com/office/drawing/2014/main" id="{70F8C572-0CD9-4E50-868F-782A090D086D}"/>
              </a:ext>
            </a:extLst>
          </p:cNvPr>
          <p:cNvSpPr txBox="1"/>
          <p:nvPr/>
        </p:nvSpPr>
        <p:spPr>
          <a:xfrm>
            <a:off x="330129" y="3906351"/>
            <a:ext cx="3591888" cy="1292662"/>
          </a:xfrm>
          <a:prstGeom prst="rect">
            <a:avLst/>
          </a:prstGeom>
          <a:noFill/>
        </p:spPr>
        <p:txBody>
          <a:bodyPr wrap="square" rtlCol="0">
            <a:spAutoFit/>
          </a:bodyPr>
          <a:lstStyle/>
          <a:p>
            <a:r>
              <a:rPr kumimoji="1" lang="ja-JP" altLang="en-US" sz="1600" b="1" dirty="0"/>
              <a:t>顆粒膜細胞</a:t>
            </a:r>
            <a:r>
              <a:rPr kumimoji="1" lang="ja-JP" altLang="en-US" sz="1400" dirty="0"/>
              <a:t>：</a:t>
            </a:r>
            <a:endParaRPr kumimoji="1" lang="en-US" altLang="ja-JP" sz="1400" dirty="0"/>
          </a:p>
          <a:p>
            <a:r>
              <a:rPr kumimoji="1" lang="ja-JP" altLang="en-US" sz="1400" b="1" dirty="0"/>
              <a:t>提供される生物活性物質の量が減る</a:t>
            </a:r>
            <a:endParaRPr kumimoji="1" lang="en-US" altLang="ja-JP" sz="1400" b="1" dirty="0"/>
          </a:p>
          <a:p>
            <a:r>
              <a:rPr kumimoji="1" lang="ja-JP" altLang="en-US" sz="1200" dirty="0"/>
              <a:t>顆粒膜細胞は、脳からのホルモンや、卵子からの信号を受けて、卵子の成長をうながすような生物活性物質を卵子に提供している。女性の加齢とともに、顆粒膜細胞の数は減少していく。</a:t>
            </a:r>
          </a:p>
        </p:txBody>
      </p:sp>
      <p:sp>
        <p:nvSpPr>
          <p:cNvPr id="5" name="テキスト ボックス 4">
            <a:extLst>
              <a:ext uri="{FF2B5EF4-FFF2-40B4-BE49-F238E27FC236}">
                <a16:creationId xmlns:a16="http://schemas.microsoft.com/office/drawing/2014/main" id="{D30E0EE2-4EFA-4E57-A160-3F3D0BB3BCEA}"/>
              </a:ext>
            </a:extLst>
          </p:cNvPr>
          <p:cNvSpPr txBox="1"/>
          <p:nvPr/>
        </p:nvSpPr>
        <p:spPr>
          <a:xfrm>
            <a:off x="5250634" y="582939"/>
            <a:ext cx="3418773" cy="1138773"/>
          </a:xfrm>
          <a:prstGeom prst="rect">
            <a:avLst/>
          </a:prstGeom>
          <a:noFill/>
        </p:spPr>
        <p:txBody>
          <a:bodyPr wrap="square" rtlCol="0">
            <a:spAutoFit/>
          </a:bodyPr>
          <a:lstStyle/>
          <a:p>
            <a:r>
              <a:rPr kumimoji="1" lang="ja-JP" altLang="en-US" b="1" dirty="0"/>
              <a:t>核：</a:t>
            </a:r>
            <a:endParaRPr kumimoji="1" lang="en-US" altLang="ja-JP" b="1" dirty="0"/>
          </a:p>
          <a:p>
            <a:r>
              <a:rPr kumimoji="1" lang="ja-JP" altLang="en-US" sz="1400" b="1" dirty="0"/>
              <a:t>染色体が不正確な分離をする場合がある</a:t>
            </a:r>
            <a:endParaRPr kumimoji="1" lang="en-US" altLang="ja-JP" sz="1400" b="1" dirty="0"/>
          </a:p>
          <a:p>
            <a:r>
              <a:rPr kumimoji="1" lang="ja-JP" altLang="en-US" sz="1200" u="sng" dirty="0"/>
              <a:t>女性の加齢とともに、卵子の減数分裂のときに核内の</a:t>
            </a:r>
            <a:r>
              <a:rPr kumimoji="1" lang="en-US" altLang="ja-JP" sz="1200" u="sng" dirty="0"/>
              <a:t>DNA</a:t>
            </a:r>
            <a:r>
              <a:rPr kumimoji="1" lang="ja-JP" altLang="en-US" sz="1200" u="sng" dirty="0"/>
              <a:t>（染色体）が均等に分配されにくくなってくる。</a:t>
            </a:r>
          </a:p>
        </p:txBody>
      </p:sp>
      <p:sp>
        <p:nvSpPr>
          <p:cNvPr id="6" name="テキスト ボックス 5">
            <a:extLst>
              <a:ext uri="{FF2B5EF4-FFF2-40B4-BE49-F238E27FC236}">
                <a16:creationId xmlns:a16="http://schemas.microsoft.com/office/drawing/2014/main" id="{9CB2E270-1B66-4FB0-9A59-9A0A5DCAFBB6}"/>
              </a:ext>
            </a:extLst>
          </p:cNvPr>
          <p:cNvSpPr txBox="1"/>
          <p:nvPr/>
        </p:nvSpPr>
        <p:spPr>
          <a:xfrm>
            <a:off x="5671451" y="2142106"/>
            <a:ext cx="2909092" cy="2031325"/>
          </a:xfrm>
          <a:prstGeom prst="rect">
            <a:avLst/>
          </a:prstGeom>
          <a:noFill/>
        </p:spPr>
        <p:txBody>
          <a:bodyPr wrap="square" rtlCol="0">
            <a:spAutoFit/>
          </a:bodyPr>
          <a:lstStyle/>
          <a:p>
            <a:r>
              <a:rPr kumimoji="1" lang="ja-JP" altLang="en-US" sz="1600" b="1" dirty="0"/>
              <a:t>ミトコンドリア</a:t>
            </a:r>
            <a:r>
              <a:rPr kumimoji="1" lang="ja-JP" altLang="en-US" sz="1400" b="1" dirty="0"/>
              <a:t>：</a:t>
            </a:r>
            <a:endParaRPr kumimoji="1" lang="en-US" altLang="ja-JP" sz="1400" b="1" dirty="0"/>
          </a:p>
          <a:p>
            <a:r>
              <a:rPr kumimoji="1" lang="ja-JP" altLang="en-US" sz="1400" b="1" dirty="0"/>
              <a:t>エネルギーを生む機能が低下する</a:t>
            </a:r>
            <a:endParaRPr kumimoji="1" lang="en-US" altLang="ja-JP" sz="1400" b="1" dirty="0"/>
          </a:p>
          <a:p>
            <a:r>
              <a:rPr kumimoji="1" lang="ja-JP" altLang="en-US" sz="1200" u="sng" dirty="0"/>
              <a:t>ミトコンドリアはあらゆる細胞の生命活動の原動力となるエネルギーを生みだす。女性の加齢とともに、この機能に必要なミトコンドリアの</a:t>
            </a:r>
            <a:r>
              <a:rPr kumimoji="1" lang="en-US" altLang="ja-JP" sz="1200" u="sng" dirty="0"/>
              <a:t>DNA</a:t>
            </a:r>
            <a:r>
              <a:rPr kumimoji="1" lang="ja-JP" altLang="en-US" sz="1200" u="sng" dirty="0"/>
              <a:t>数が減少していく。また、エネルギーを生みだすときに発生する活性物質を除去する酵素のはたらきも、加齢とともに低下する。</a:t>
            </a:r>
          </a:p>
        </p:txBody>
      </p:sp>
      <p:sp>
        <p:nvSpPr>
          <p:cNvPr id="7" name="テキスト ボックス 6">
            <a:extLst>
              <a:ext uri="{FF2B5EF4-FFF2-40B4-BE49-F238E27FC236}">
                <a16:creationId xmlns:a16="http://schemas.microsoft.com/office/drawing/2014/main" id="{A6EE5DCA-36CD-44AD-981C-27B06FF41D6B}"/>
              </a:ext>
            </a:extLst>
          </p:cNvPr>
          <p:cNvSpPr txBox="1"/>
          <p:nvPr/>
        </p:nvSpPr>
        <p:spPr>
          <a:xfrm>
            <a:off x="4270549" y="4491127"/>
            <a:ext cx="4309994" cy="1554272"/>
          </a:xfrm>
          <a:prstGeom prst="rect">
            <a:avLst/>
          </a:prstGeom>
          <a:noFill/>
        </p:spPr>
        <p:txBody>
          <a:bodyPr wrap="square" rtlCol="0">
            <a:spAutoFit/>
          </a:bodyPr>
          <a:lstStyle/>
          <a:p>
            <a:r>
              <a:rPr kumimoji="1" lang="ja-JP" altLang="en-US" b="1" dirty="0"/>
              <a:t>小胞体</a:t>
            </a:r>
            <a:r>
              <a:rPr kumimoji="1" lang="ja-JP" altLang="en-US" sz="1600" b="1" dirty="0"/>
              <a:t>：</a:t>
            </a:r>
            <a:endParaRPr kumimoji="1" lang="en-US" altLang="ja-JP" sz="1600" b="1" dirty="0"/>
          </a:p>
          <a:p>
            <a:r>
              <a:rPr kumimoji="1" lang="ja-JP" altLang="en-US" sz="1400" b="1" dirty="0"/>
              <a:t>はげしい“カルシウムの波”をおこしにくくなる</a:t>
            </a:r>
            <a:endParaRPr kumimoji="1" lang="en-US" altLang="ja-JP" sz="1400" b="1" dirty="0"/>
          </a:p>
          <a:p>
            <a:r>
              <a:rPr kumimoji="1" lang="ja-JP" altLang="en-US" sz="1200" u="sng" dirty="0"/>
              <a:t>卵子の成長、正常な受精、発生など、妊娠成立にとって非常に重要な出来事は、卵子内のカルシウム濃度のはげしい変化を必要とする。この濃度変化を引きおこすかなめとなるのが、カルシウムの貯蔵庫である小胞体だ。女性の加齢とともに、カルシウムを取りこむ機能が低下し、貯蔵量が少なくなる。</a:t>
            </a:r>
            <a:endParaRPr kumimoji="1" lang="en-US" altLang="ja-JP" sz="1400" u="sng" dirty="0"/>
          </a:p>
        </p:txBody>
      </p:sp>
      <p:pic>
        <p:nvPicPr>
          <p:cNvPr id="10" name="図 9">
            <a:extLst>
              <a:ext uri="{FF2B5EF4-FFF2-40B4-BE49-F238E27FC236}">
                <a16:creationId xmlns:a16="http://schemas.microsoft.com/office/drawing/2014/main" id="{F3BC18B2-039E-4DE5-906F-05F184C7D1D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53" b="92296" l="6447" r="90000">
                        <a14:foregroundMark x1="14737" y1="58761" x2="8553" y2="37009"/>
                        <a14:foregroundMark x1="8553" y1="37009" x2="10789" y2="26737"/>
                        <a14:foregroundMark x1="10789" y1="26737" x2="35395" y2="13595"/>
                        <a14:foregroundMark x1="35395" y1="13595" x2="46053" y2="12085"/>
                        <a14:foregroundMark x1="46053" y1="12085" x2="69079" y2="14350"/>
                        <a14:foregroundMark x1="69079" y1="14350" x2="81184" y2="33233"/>
                        <a14:foregroundMark x1="81184" y1="33233" x2="85263" y2="46526"/>
                        <a14:foregroundMark x1="85263" y1="46526" x2="76316" y2="67523"/>
                        <a14:foregroundMark x1="76316" y1="67523" x2="55395" y2="90634"/>
                        <a14:foregroundMark x1="55395" y1="90634" x2="47237" y2="92900"/>
                        <a14:foregroundMark x1="47237" y1="92900" x2="41842" y2="92296"/>
                        <a14:foregroundMark x1="35789" y1="7100" x2="47500" y2="6042"/>
                        <a14:foregroundMark x1="47500" y1="6042" x2="68421" y2="6495"/>
                        <a14:foregroundMark x1="90000" y1="43202" x2="90000" y2="47734"/>
                        <a14:foregroundMark x1="49605" y1="2115" x2="46842" y2="755"/>
                        <a14:foregroundMark x1="7105" y1="39879" x2="7105" y2="40332"/>
                        <a14:foregroundMark x1="6447" y1="40483" x2="7105" y2="41239"/>
                        <a14:backgroundMark x1="46842" y1="302" x2="47105" y2="604"/>
                      </a14:backgroundRemoval>
                    </a14:imgEffect>
                  </a14:imgLayer>
                </a14:imgProps>
              </a:ext>
              <a:ext uri="{28A0092B-C50C-407E-A947-70E740481C1C}">
                <a14:useLocalDpi xmlns:a14="http://schemas.microsoft.com/office/drawing/2010/main" val="0"/>
              </a:ext>
            </a:extLst>
          </a:blip>
          <a:stretch>
            <a:fillRect/>
          </a:stretch>
        </p:blipFill>
        <p:spPr>
          <a:xfrm>
            <a:off x="2770597" y="1803056"/>
            <a:ext cx="2909092" cy="2533972"/>
          </a:xfrm>
          <a:prstGeom prst="rect">
            <a:avLst/>
          </a:prstGeom>
        </p:spPr>
      </p:pic>
      <p:sp>
        <p:nvSpPr>
          <p:cNvPr id="2" name="正方形/長方形 1">
            <a:extLst>
              <a:ext uri="{FF2B5EF4-FFF2-40B4-BE49-F238E27FC236}">
                <a16:creationId xmlns:a16="http://schemas.microsoft.com/office/drawing/2014/main" id="{B39EDA78-B072-41E6-8748-CA879F7FD608}"/>
              </a:ext>
            </a:extLst>
          </p:cNvPr>
          <p:cNvSpPr/>
          <p:nvPr/>
        </p:nvSpPr>
        <p:spPr>
          <a:xfrm>
            <a:off x="365070" y="454228"/>
            <a:ext cx="3698174" cy="34228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5B2D776F-A077-4E67-90BA-A3487F51CC93}"/>
              </a:ext>
            </a:extLst>
          </p:cNvPr>
          <p:cNvCxnSpPr>
            <a:cxnSpLocks/>
            <a:endCxn id="5" idx="1"/>
          </p:cNvCxnSpPr>
          <p:nvPr/>
        </p:nvCxnSpPr>
        <p:spPr>
          <a:xfrm flipV="1">
            <a:off x="5215976" y="1152326"/>
            <a:ext cx="34658" cy="1151516"/>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57EC8CC2-87D7-403C-9881-66739C986D26}"/>
              </a:ext>
            </a:extLst>
          </p:cNvPr>
          <p:cNvCxnSpPr>
            <a:cxnSpLocks/>
          </p:cNvCxnSpPr>
          <p:nvPr/>
        </p:nvCxnSpPr>
        <p:spPr>
          <a:xfrm>
            <a:off x="5364938" y="2562498"/>
            <a:ext cx="330009" cy="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2432AD5A-05FD-4A1E-9068-2A7A4E2C2D0B}"/>
              </a:ext>
            </a:extLst>
          </p:cNvPr>
          <p:cNvCxnSpPr>
            <a:cxnSpLocks/>
          </p:cNvCxnSpPr>
          <p:nvPr/>
        </p:nvCxnSpPr>
        <p:spPr>
          <a:xfrm>
            <a:off x="5332854" y="3414677"/>
            <a:ext cx="0" cy="1076450"/>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F331A94C-5006-4A06-868F-378455684C0B}"/>
              </a:ext>
            </a:extLst>
          </p:cNvPr>
          <p:cNvCxnSpPr>
            <a:cxnSpLocks/>
            <a:endCxn id="4" idx="0"/>
          </p:cNvCxnSpPr>
          <p:nvPr/>
        </p:nvCxnSpPr>
        <p:spPr>
          <a:xfrm flipH="1">
            <a:off x="2126073" y="3380301"/>
            <a:ext cx="908177" cy="52605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92320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TotalTime>
  <Words>305</Words>
  <Application>Microsoft Office PowerPoint</Application>
  <PresentationFormat>ユーザー設定</PresentationFormat>
  <Paragraphs>17</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トシモリ薬局 福神</dc:creator>
  <cp:lastModifiedBy>トシモリ薬局 福神</cp:lastModifiedBy>
  <cp:revision>8</cp:revision>
  <cp:lastPrinted>2020-08-07T02:58:26Z</cp:lastPrinted>
  <dcterms:created xsi:type="dcterms:W3CDTF">2020-08-05T08:53:54Z</dcterms:created>
  <dcterms:modified xsi:type="dcterms:W3CDTF">2020-08-07T02:58:35Z</dcterms:modified>
</cp:coreProperties>
</file>